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8" name="Picture 7" descr="Irmani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2810" y="133350"/>
            <a:ext cx="1021715" cy="1021715"/>
          </a:xfrm>
          <a:prstGeom prst="rect">
            <a:avLst/>
          </a:prstGeom>
        </p:spPr>
      </p:pic>
      <p:pic>
        <p:nvPicPr>
          <p:cNvPr id="9" name="Picture 8" descr="LOGO NURI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6690" y="160020"/>
            <a:ext cx="1007745" cy="10077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4.png"/><Relationship Id="rId13" Type="http://schemas.openxmlformats.org/officeDocument/2006/relationships/image" Target="../media/image2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_20220531_175340"/>
          <p:cNvPicPr>
            <a:picLocks noChangeAspect="1"/>
          </p:cNvPicPr>
          <p:nvPr userDrawn="1"/>
        </p:nvPicPr>
        <p:blipFill>
          <a:blip r:embed="rId12">
            <a:alphaModFix amt="30000"/>
          </a:blip>
          <a:stretch>
            <a:fillRect/>
          </a:stretch>
        </p:blipFill>
        <p:spPr>
          <a:xfrm>
            <a:off x="10795" y="0"/>
            <a:ext cx="1217041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9" name="Picture 8" descr="LOGO NURIS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86690" y="160020"/>
            <a:ext cx="1007745" cy="1007745"/>
          </a:xfrm>
          <a:prstGeom prst="rect">
            <a:avLst/>
          </a:prstGeom>
        </p:spPr>
      </p:pic>
      <p:pic>
        <p:nvPicPr>
          <p:cNvPr id="10" name="Picture 9" descr="Irmani Logo White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50905" y="106680"/>
            <a:ext cx="1047750" cy="10477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/>
          <p:nvPr/>
        </p:nvSpPr>
        <p:spPr>
          <a:xfrm>
            <a:off x="2211388" y="120015"/>
            <a:ext cx="7767955" cy="25533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GB" altLang="en-US" sz="8000">
                <a:latin typeface="VAGRounded BT" panose="020F0702020204020204" charset="0"/>
                <a:cs typeface="VAGRounded BT" panose="020F0702020204020204" charset="0"/>
              </a:rPr>
              <a:t>mengenal</a:t>
            </a:r>
            <a:endParaRPr lang="en-GB" altLang="en-US" sz="8000">
              <a:latin typeface="VAGRounded BT" panose="020F0702020204020204" charset="0"/>
              <a:cs typeface="VAGRounded BT" panose="020F0702020204020204" charset="0"/>
            </a:endParaRPr>
          </a:p>
          <a:p>
            <a:pPr algn="ctr"/>
            <a:r>
              <a:rPr lang="en-GB" altLang="en-US" sz="8000">
                <a:latin typeface="VAGRounded BT" panose="020F0702020204020204" charset="0"/>
                <a:cs typeface="VAGRounded BT" panose="020F0702020204020204" charset="0"/>
              </a:rPr>
              <a:t>REMAJA MASJID</a:t>
            </a:r>
            <a:endParaRPr lang="en-GB" altLang="en-US" sz="8000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259080" y="6128385"/>
            <a:ext cx="118033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/>
              <a:t>"Ada tujuh golongan yang akan Allah naungi mereka pada hari tiada naungan selain naungan Allah yaitu :...-diantaranya- : "dan seorang yang terikat (hatinya) dengan masjid ketika ia keluar hingga ia kembali ke masjid..."</a:t>
            </a:r>
            <a:r>
              <a:rPr lang="en-GB" altLang="en-US"/>
              <a:t> [HR. Al Bukhari dan Muslim]</a:t>
            </a:r>
            <a:endParaRPr lang="en-GB" altLang="en-US"/>
          </a:p>
        </p:txBody>
      </p:sp>
      <p:sp>
        <p:nvSpPr>
          <p:cNvPr id="3" name="Text Box 2"/>
          <p:cNvSpPr txBox="1"/>
          <p:nvPr/>
        </p:nvSpPr>
        <p:spPr>
          <a:xfrm>
            <a:off x="3653155" y="2952115"/>
            <a:ext cx="50158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GB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DKM NURUL ISLAM</a:t>
            </a:r>
            <a:endParaRPr lang="en-GB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dist"/>
            <a:r>
              <a:rPr lang="en-GB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BIDANG PENDIDIKAN</a:t>
            </a:r>
            <a:endParaRPr lang="en-GB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270" y="43815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TUJUAN </a:t>
            </a:r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4200" y="1439545"/>
            <a:ext cx="1130427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Remaja Masjid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Organisasi / kelompok orang dalam suatu wadah untuk mencapai tujuan bersama dalam rangka penbentukan atau kaderisasi, pengembangan diri dan pengembangan wawasan keagamaan, pemberdayaan ekonom, sosial dan budaya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70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KRITERIA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4200" y="1439545"/>
            <a:ext cx="1130427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Individu yang berusia antara 13 sampai 30 tahun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Memiliki keterkaitan aktifitas ibadah dan sosial keislaman di lingkungan masjid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460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STRUKTUR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4200" y="1439545"/>
            <a:ext cx="1130427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Struktur Organisasi Remaja Masjid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 Pembina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 Pengurus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1028700" lvl="1" indent="-571500">
              <a:buFont typeface="Wingdings" panose="05000000000000000000" charset="0"/>
              <a:buChar char="o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 Ketua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1028700" lvl="1" indent="-571500">
              <a:buFont typeface="Wingdings" panose="05000000000000000000" charset="0"/>
              <a:buChar char="o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 Sekretaris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1028700" lvl="1" indent="-571500">
              <a:buFont typeface="Wingdings" panose="05000000000000000000" charset="0"/>
              <a:buChar char="o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 Bendahara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lvl="0"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bila diperlukan, bisa ditambahkan bidang-bidang sesuai kebutuhan organisasi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lvl="0"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06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PEMBENTUKAN PENGURUS</a:t>
            </a:r>
            <a:br>
              <a:rPr lang="en-GB" altLang="en-US">
                <a:latin typeface="VAGRounded BT" panose="020F0702020204020204" charset="0"/>
                <a:cs typeface="VAGRounded BT" panose="020F0702020204020204" charset="0"/>
              </a:rPr>
            </a:br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4200" y="1439545"/>
            <a:ext cx="1130427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Pengurus Remaja Masjid dibentuk berdasarkan Rapat Umum Anggota dan ditetapkan oleh Pengurus Masjid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Setelah terbentuk, Pengurus Remaja Masjid wajib menyusun Rencana Program Kerja Tahunan berdasarkan tugas pokok organisasi 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lvl="0"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460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ANGGOTA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Kriteria Anggota Remaja Masjid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Remaja tingkatan SMP sd Mahasiswa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Beragama Islam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Diutamakan yang berdomisili sekitar Masjid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Tidak melibatkan kepentingan Politik Praktis 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670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4 Kegiatan Pokok Remaja Masjid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None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Ritual dan Spiritual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Intelektual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Sosial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Minat dan Bakat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Ritual dan Spiritual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aktifitas yang berkaitan dengan pelaksanaan ibadah dan pengembangan rohani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Shalat Rawatib berjamaah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Peringatan Hari Besar Islam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Penghimpunan dan Penyaluran ZIS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Tafakur/Tadabbur Alam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Amaliah Ramadhan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Malam Bina Iman dan Taqwa (MABIT)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Kajian Akhir Pekan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Pesantren Kilat (SANLAT)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Pendidikan AL Quran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Intelektual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aktifitas yang berkaitan dengan peningkatan wawasan keilmuan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Kelas Diskusi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Kajian Islami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Bedah Buku, Film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Studi Banding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Sosial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aktifitas yang berkaitan dengan aksi dan kepedulian sosial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Kerja Bakti (lingkungan Masjid)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Penggalangan Dana Sosial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Bakti Sosial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Donor Darah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Minat dan Bakat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aktifitas yang berkaitan dengan pengembangan potensi remaja :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Musabaqoh Tilawatil Quran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Seni Budaya Islam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Kaligrafi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Nasyid, Hadroh, Marawis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Olah Raga, Beladiri, Panahan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35" y="0"/>
            <a:ext cx="10515600" cy="1325563"/>
          </a:xfrm>
        </p:spPr>
        <p:txBody>
          <a:bodyPr anchor="ctr" anchorCtr="0"/>
          <a:p>
            <a:r>
              <a:rPr lang="en-GB" altLang="en-US">
                <a:latin typeface="VAGRounded BT" panose="020F0702020204020204" charset="0"/>
                <a:cs typeface="VAGRounded BT" panose="020F0702020204020204" charset="0"/>
              </a:rPr>
              <a:t>KEGIATAN REMAJA MASJID</a:t>
            </a:r>
            <a:endParaRPr lang="en-GB" altLang="en-US">
              <a:latin typeface="VAGRounded BT" panose="020F0702020204020204" charset="0"/>
              <a:cs typeface="VAGRounded BT" panose="020F07020202040202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4530" y="1325880"/>
            <a:ext cx="1130427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Sinematografi, Photography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Desian Grafis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Teknologi Multimedia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Kewirausahaan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000">
                <a:latin typeface="Tahoma" panose="020B0604030504040204" charset="0"/>
                <a:cs typeface="Tahoma" panose="020B0604030504040204" charset="0"/>
              </a:rPr>
              <a:t>Public Speaking</a:t>
            </a:r>
            <a:endParaRPr lang="en-GB" altLang="en-US" sz="4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78585" y="1270"/>
            <a:ext cx="6235700" cy="685673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7806055" y="1370330"/>
            <a:ext cx="422592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ndelGothic BT" panose="04030805030B02020C03" charset="0"/>
                <a:cs typeface="HandelGothic BT" panose="04030805030B02020C03" charset="0"/>
              </a:rPr>
              <a:t>SAAT NYA UNTUK BERGABUNG IRMANI</a:t>
            </a:r>
            <a:endParaRPr lang="en-GB" altLang="en-US" sz="4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ndelGothic BT" panose="04030805030B02020C03" charset="0"/>
              <a:cs typeface="HandelGothic BT" panose="04030805030B02020C03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8013700" y="4676775"/>
            <a:ext cx="38106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alt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charset="0"/>
                <a:cs typeface="Kaufmann BT" panose="03080502030307080303" charset="0"/>
              </a:rPr>
              <a:t>Muda, Gaya, Cinta Masjid</a:t>
            </a:r>
            <a:endParaRPr lang="en-GB" altLang="en-US" sz="4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charset="0"/>
              <a:cs typeface="Kaufmann BT" panose="03080502030307080303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2451</Words>
  <Application>WPS Presentation</Application>
  <PresentationFormat>Widescreen</PresentationFormat>
  <Paragraphs>113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VAGRounded BT</vt:lpstr>
      <vt:lpstr>Tahoma</vt:lpstr>
      <vt:lpstr>Wingdings</vt:lpstr>
      <vt:lpstr>HandelGothic BT</vt:lpstr>
      <vt:lpstr>Kaufmann BT</vt:lpstr>
      <vt:lpstr>Microsoft YaHei</vt:lpstr>
      <vt:lpstr>Arial Unicode MS</vt:lpstr>
      <vt:lpstr>Calibri</vt:lpstr>
      <vt:lpstr>Calibri Light</vt:lpstr>
      <vt:lpstr>Office Theme</vt:lpstr>
      <vt:lpstr>PowerPoint 演示文稿</vt:lpstr>
      <vt:lpstr>TUJUAN REMAJA MASJID</vt:lpstr>
      <vt:lpstr>KRITERIA REMAJA MASJID</vt:lpstr>
      <vt:lpstr>STRUKTUR REMAJA MASJID</vt:lpstr>
      <vt:lpstr>PEMBENTUKAN PENGURUS REMAJA MASJID</vt:lpstr>
      <vt:lpstr>ANGGOTA REMAJA MASJID</vt:lpstr>
      <vt:lpstr>KEGIATAN REMAJA MASJID</vt:lpstr>
      <vt:lpstr>KEGIATAN REMAJA MASJID</vt:lpstr>
      <vt:lpstr>KEGIATAN REMAJA MASJID</vt:lpstr>
      <vt:lpstr>KEGIATAN REMAJA MASJID</vt:lpstr>
      <vt:lpstr>KEGIATAN REMAJA MASJID</vt:lpstr>
      <vt:lpstr>KEGIATAN REMAJA MASJID</vt:lpstr>
      <vt:lpstr>KEGIATAN REMAJA MASJID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Lenovo</cp:lastModifiedBy>
  <cp:revision>7</cp:revision>
  <dcterms:created xsi:type="dcterms:W3CDTF">2022-12-14T08:05:00Z</dcterms:created>
  <dcterms:modified xsi:type="dcterms:W3CDTF">2022-12-14T12:13:06Z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3663BDD46060403BB94BB3DAEBC3F11A</vt:lpwstr>
  </property>
  <property fmtid="{D5CDD505-2E9C-101B-9397-08002B2CF9AE}" pid="3" name="KSOProductBuildVer">
    <vt:lpwstr>1033-11.2.0.11254</vt:lpwstr>
  </property>
</Properties>
</file>